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67" r:id="rId4"/>
    <p:sldId id="260" r:id="rId5"/>
    <p:sldId id="258" r:id="rId6"/>
    <p:sldId id="271" r:id="rId7"/>
    <p:sldId id="262" r:id="rId8"/>
    <p:sldId id="263" r:id="rId9"/>
    <p:sldId id="264" r:id="rId10"/>
    <p:sldId id="270" r:id="rId11"/>
    <p:sldId id="269" r:id="rId12"/>
    <p:sldId id="273" r:id="rId13"/>
    <p:sldId id="276" r:id="rId14"/>
    <p:sldId id="266" r:id="rId15"/>
    <p:sldId id="277" r:id="rId16"/>
    <p:sldId id="278" r:id="rId17"/>
    <p:sldId id="275" r:id="rId18"/>
    <p:sldId id="281" r:id="rId19"/>
    <p:sldId id="279" r:id="rId20"/>
    <p:sldId id="280" r:id="rId21"/>
    <p:sldId id="28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64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D13BB-2EEA-4EC5-832B-6F8E80D9D5DD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71616-172E-4A33-8888-9BACB6E83B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265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Can use “references” if you did want to prevent repeating data but can be an anti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71616-172E-4A33-8888-9BACB6E83B6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339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71616-172E-4A33-8888-9BACB6E83B6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95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Clusters</a:t>
            </a:r>
          </a:p>
          <a:p>
            <a:pPr marL="171450" indent="-171450">
              <a:buFontTx/>
              <a:buChar char="-"/>
            </a:pPr>
            <a:r>
              <a:rPr lang="en-GB" dirty="0"/>
              <a:t>Replica sets</a:t>
            </a:r>
          </a:p>
          <a:p>
            <a:pPr marL="171450" indent="-171450">
              <a:buFontTx/>
              <a:buChar char="-"/>
            </a:pPr>
            <a:r>
              <a:rPr lang="en-GB" dirty="0"/>
              <a:t>Metrics</a:t>
            </a:r>
          </a:p>
          <a:p>
            <a:pPr marL="171450" indent="-171450">
              <a:buFontTx/>
              <a:buChar char="-"/>
            </a:pPr>
            <a:r>
              <a:rPr lang="en-GB" dirty="0"/>
              <a:t>Collections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71616-172E-4A33-8888-9BACB6E83B6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295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5D69-6F5C-4004-B51A-3738CBFBB539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BF9F-8E8C-49A3-AAA8-DE8884115B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007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5D69-6F5C-4004-B51A-3738CBFBB539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BF9F-8E8C-49A3-AAA8-DE8884115B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44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5D69-6F5C-4004-B51A-3738CBFBB539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BF9F-8E8C-49A3-AAA8-DE8884115B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690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5D69-6F5C-4004-B51A-3738CBFBB539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BF9F-8E8C-49A3-AAA8-DE8884115B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41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5D69-6F5C-4004-B51A-3738CBFBB539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BF9F-8E8C-49A3-AAA8-DE8884115B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846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5D69-6F5C-4004-B51A-3738CBFBB539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BF9F-8E8C-49A3-AAA8-DE8884115B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280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5D69-6F5C-4004-B51A-3738CBFBB539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BF9F-8E8C-49A3-AAA8-DE8884115B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987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5D69-6F5C-4004-B51A-3738CBFBB539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BF9F-8E8C-49A3-AAA8-DE8884115B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00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5D69-6F5C-4004-B51A-3738CBFBB539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BF9F-8E8C-49A3-AAA8-DE8884115B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976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5D69-6F5C-4004-B51A-3738CBFBB539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BF9F-8E8C-49A3-AAA8-DE8884115B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79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5D69-6F5C-4004-B51A-3738CBFBB539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BF9F-8E8C-49A3-AAA8-DE8884115B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21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25D69-6F5C-4004-B51A-3738CBFBB539}" type="datetimeFigureOut">
              <a:rPr lang="en-GB" smtClean="0"/>
              <a:t>23/05/2019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9BF9F-8E8C-49A3-AAA8-DE8884115B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458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ssets.mongodb.com/_com_assets/collateral/mongodb_stitch_white_paper.pdf?_ga=2.28016892.1529499604.1558194232-1615188867.1557916436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3742-EC02-45B8-B997-DA4A88880D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Serverless MongoDB with Stitch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3A583F-932A-466A-B537-394072A36B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Image result for stitch">
            <a:extLst>
              <a:ext uri="{FF2B5EF4-FFF2-40B4-BE49-F238E27FC236}">
                <a16:creationId xmlns:a16="http://schemas.microsoft.com/office/drawing/2014/main" id="{A7EEA9BE-B035-4DE2-8AFD-A512C9ADD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20" y="41148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ilo and stitch hug GIF">
            <a:extLst>
              <a:ext uri="{FF2B5EF4-FFF2-40B4-BE49-F238E27FC236}">
                <a16:creationId xmlns:a16="http://schemas.microsoft.com/office/drawing/2014/main" id="{C506FFE6-59EC-42B4-A4A3-1BFF2D9D47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690" y="4229100"/>
            <a:ext cx="3810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E539E0-8E2E-4B0D-BB45-F6F9C41D1B5D}"/>
              </a:ext>
            </a:extLst>
          </p:cNvPr>
          <p:cNvCxnSpPr/>
          <p:nvPr/>
        </p:nvCxnSpPr>
        <p:spPr>
          <a:xfrm>
            <a:off x="8579796" y="3793787"/>
            <a:ext cx="389106" cy="40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59BCA9-B336-4CEE-8C6F-0F5B063129B3}"/>
              </a:ext>
            </a:extLst>
          </p:cNvPr>
          <p:cNvSpPr txBox="1"/>
          <p:nvPr/>
        </p:nvSpPr>
        <p:spPr>
          <a:xfrm>
            <a:off x="8177719" y="3429000"/>
            <a:ext cx="1582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Mongo</a:t>
            </a:r>
          </a:p>
        </p:txBody>
      </p:sp>
    </p:spTree>
    <p:extLst>
      <p:ext uri="{BB962C8B-B14F-4D97-AF65-F5344CB8AC3E}">
        <p14:creationId xmlns:p14="http://schemas.microsoft.com/office/powerpoint/2010/main" val="941510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8AAA4-D355-4CDB-ABAF-E56ECD85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Stitch – Why do I need it?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489623-9BD9-4EC6-8F7A-3F334CC2C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237" y="1964618"/>
            <a:ext cx="6731863" cy="37607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FDD120-FDB6-41D3-B8C8-BDDF248C4616}"/>
              </a:ext>
            </a:extLst>
          </p:cNvPr>
          <p:cNvSpPr txBox="1"/>
          <p:nvPr/>
        </p:nvSpPr>
        <p:spPr>
          <a:xfrm>
            <a:off x="159798" y="6308209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</a:t>
            </a:r>
            <a:r>
              <a:rPr lang="en-GB" dirty="0">
                <a:hlinkClick r:id="rId3"/>
              </a:rPr>
              <a:t>Stitch white paper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212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0B2FB-F2C4-4D47-AFAD-20FFC483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Moving Parts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5E2D45-35EC-4AC6-B04D-0D431F09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16" y="2261519"/>
            <a:ext cx="7078967" cy="319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05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6213-4932-448D-B4B3-FC3178577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RateMyBean</a:t>
            </a:r>
            <a:r>
              <a:rPr lang="en-GB" dirty="0"/>
              <a:t> Demo -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288F-7AF1-4E85-B8FD-C2482824B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Anyone can read reviews</a:t>
            </a:r>
          </a:p>
          <a:p>
            <a:r>
              <a:rPr lang="en-GB" dirty="0"/>
              <a:t>Authenticated users can write reviews</a:t>
            </a:r>
          </a:p>
          <a:p>
            <a:r>
              <a:rPr lang="en-GB" dirty="0"/>
              <a:t>Only the review owner can edit/delete their review</a:t>
            </a:r>
          </a:p>
          <a:p>
            <a:r>
              <a:rPr lang="en-GB" dirty="0"/>
              <a:t>Reviews are linked to the user</a:t>
            </a:r>
          </a:p>
          <a:p>
            <a:r>
              <a:rPr lang="en-GB" dirty="0"/>
              <a:t>Review images can be uploaded and retrieved from an Amazon S3 bucket</a:t>
            </a:r>
          </a:p>
        </p:txBody>
      </p:sp>
    </p:spTree>
    <p:extLst>
      <p:ext uri="{BB962C8B-B14F-4D97-AF65-F5344CB8AC3E}">
        <p14:creationId xmlns:p14="http://schemas.microsoft.com/office/powerpoint/2010/main" val="3629346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53FC9-A9E1-4D06-A05F-9F2C8D511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RateMyBean</a:t>
            </a:r>
            <a:r>
              <a:rPr lang="en-GB" dirty="0"/>
              <a:t> -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F7511-1750-4A6D-B226-541DC5F1E0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train hype GIF">
            <a:extLst>
              <a:ext uri="{FF2B5EF4-FFF2-40B4-BE49-F238E27FC236}">
                <a16:creationId xmlns:a16="http://schemas.microsoft.com/office/drawing/2014/main" id="{BC02EB3C-0BC9-43B4-B676-9E97EE3EE0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173" y="4061460"/>
            <a:ext cx="4253653" cy="239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952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E4CFC-59B6-4261-8747-D5A3D90C5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RateMyBean</a:t>
            </a:r>
            <a:r>
              <a:rPr lang="en-GB" dirty="0"/>
              <a:t> - Auth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8DF86-DFA7-443A-95B5-A6D4538A6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Authentication available out of the box. Built-in auth methods include:</a:t>
            </a:r>
          </a:p>
          <a:p>
            <a:pPr lvl="1"/>
            <a:r>
              <a:rPr lang="en-GB" dirty="0"/>
              <a:t>Email/password</a:t>
            </a:r>
          </a:p>
          <a:p>
            <a:pPr lvl="1"/>
            <a:r>
              <a:rPr lang="en-GB" dirty="0"/>
              <a:t>API keys</a:t>
            </a:r>
          </a:p>
          <a:p>
            <a:pPr lvl="1"/>
            <a:r>
              <a:rPr lang="en-GB" dirty="0"/>
              <a:t>OAuth 2.0 through Facebook and Google</a:t>
            </a:r>
          </a:p>
          <a:p>
            <a:pPr lvl="1"/>
            <a:r>
              <a:rPr lang="en-GB" dirty="0"/>
              <a:t>Anonymous</a:t>
            </a:r>
          </a:p>
          <a:p>
            <a:r>
              <a:rPr lang="en-GB" dirty="0"/>
              <a:t>Hooks into Stitch rules to provide JSON expressions for roles</a:t>
            </a:r>
          </a:p>
        </p:txBody>
      </p:sp>
    </p:spTree>
    <p:extLst>
      <p:ext uri="{BB962C8B-B14F-4D97-AF65-F5344CB8AC3E}">
        <p14:creationId xmlns:p14="http://schemas.microsoft.com/office/powerpoint/2010/main" val="469352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56E1-33F9-422B-8179-B2AE62499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RateMyBean</a:t>
            </a:r>
            <a:r>
              <a:rPr lang="en-GB" dirty="0"/>
              <a:t> – Adding a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6393D-1C81-43D0-BBB6-DE10BFB5A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Direct MongoDB access</a:t>
            </a:r>
          </a:p>
          <a:p>
            <a:r>
              <a:rPr lang="en-GB" dirty="0"/>
              <a:t>Roles &amp; Rules</a:t>
            </a:r>
          </a:p>
          <a:p>
            <a:r>
              <a:rPr lang="en-GB" dirty="0"/>
              <a:t>AWS Service</a:t>
            </a:r>
          </a:p>
          <a:p>
            <a:r>
              <a:rPr lang="en-GB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2279515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CF04-21A2-42EA-AD45-BFED718A5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RateMyBean</a:t>
            </a:r>
            <a:r>
              <a:rPr lang="en-GB" dirty="0"/>
              <a:t> – Getting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3E05C-0525-44DC-BE7A-47C311EB2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Direct MongoDB access</a:t>
            </a:r>
          </a:p>
          <a:p>
            <a:r>
              <a:rPr lang="en-GB" dirty="0"/>
              <a:t>Roles &amp; Rules</a:t>
            </a:r>
          </a:p>
          <a:p>
            <a:r>
              <a:rPr lang="en-GB" dirty="0"/>
              <a:t>AWS Service</a:t>
            </a:r>
          </a:p>
          <a:p>
            <a:r>
              <a:rPr lang="en-GB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538653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001C-A4A7-4480-BF0E-71E0C211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Our MVP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8FA875-FA22-4BDC-9F6F-710EA1045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805" y="1825625"/>
            <a:ext cx="8137838" cy="4351338"/>
          </a:xfrm>
          <a:prstGeom prst="rect">
            <a:avLst/>
          </a:prstGeom>
        </p:spPr>
      </p:pic>
      <p:pic>
        <p:nvPicPr>
          <p:cNvPr id="5" name="Picture 2" descr="tenacious d win GIF">
            <a:extLst>
              <a:ext uri="{FF2B5EF4-FFF2-40B4-BE49-F238E27FC236}">
                <a16:creationId xmlns:a16="http://schemas.microsoft.com/office/drawing/2014/main" id="{DEE7D2E4-D144-4EAF-9B40-B74D6E6D3B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161" y="365125"/>
            <a:ext cx="3166741" cy="237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266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B3C08-5B72-4271-A9A0-007EBC30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Stitch &amp; Source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269CD-F5CC-4E3C-B72D-E06D63189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can export your Stitch configuration</a:t>
            </a:r>
          </a:p>
          <a:p>
            <a:r>
              <a:rPr lang="en-GB" dirty="0"/>
              <a:t>Stitch CLI can be used to import</a:t>
            </a:r>
          </a:p>
        </p:txBody>
      </p:sp>
    </p:spTree>
    <p:extLst>
      <p:ext uri="{BB962C8B-B14F-4D97-AF65-F5344CB8AC3E}">
        <p14:creationId xmlns:p14="http://schemas.microsoft.com/office/powerpoint/2010/main" val="2011512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9447-28C3-40E3-8076-4EEC19968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Stitch – The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C095F-E61C-430A-8B77-72813E4F7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It’s quick to get something up and running</a:t>
            </a:r>
          </a:p>
          <a:p>
            <a:r>
              <a:rPr lang="en-GB" dirty="0"/>
              <a:t>Nice, easy to use UI</a:t>
            </a:r>
          </a:p>
          <a:p>
            <a:r>
              <a:rPr lang="en-GB" dirty="0"/>
              <a:t>Integrations work without much effort</a:t>
            </a:r>
          </a:p>
          <a:p>
            <a:r>
              <a:rPr lang="en-GB" dirty="0"/>
              <a:t>Having direct access to your MongoDB databases in the browser is cool</a:t>
            </a:r>
          </a:p>
          <a:p>
            <a:r>
              <a:rPr lang="en-GB" dirty="0"/>
              <a:t>You can source control your stitch env using the Stitch CLI</a:t>
            </a:r>
          </a:p>
        </p:txBody>
      </p:sp>
    </p:spTree>
    <p:extLst>
      <p:ext uri="{BB962C8B-B14F-4D97-AF65-F5344CB8AC3E}">
        <p14:creationId xmlns:p14="http://schemas.microsoft.com/office/powerpoint/2010/main" val="3745427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72F22-7FA4-47B7-8D64-2190D221B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D8686-0AED-4BA7-A9BA-0042D0FB7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My Experience with MongoDB</a:t>
            </a:r>
          </a:p>
          <a:p>
            <a:r>
              <a:rPr lang="en-GB" dirty="0"/>
              <a:t>SQL &amp; NoSQL</a:t>
            </a:r>
          </a:p>
          <a:p>
            <a:pPr lvl="1"/>
            <a:r>
              <a:rPr lang="en-GB" dirty="0"/>
              <a:t>Background</a:t>
            </a:r>
          </a:p>
          <a:p>
            <a:r>
              <a:rPr lang="en-GB" dirty="0"/>
              <a:t>Moving Parts</a:t>
            </a:r>
          </a:p>
          <a:p>
            <a:pPr lvl="1"/>
            <a:r>
              <a:rPr lang="en-GB" dirty="0"/>
              <a:t>MongoDB, Atlas + Stitch</a:t>
            </a:r>
          </a:p>
          <a:p>
            <a:r>
              <a:rPr lang="en-GB" dirty="0" err="1"/>
              <a:t>RateMyBean</a:t>
            </a:r>
            <a:r>
              <a:rPr lang="en-GB" dirty="0"/>
              <a:t> - “</a:t>
            </a:r>
            <a:r>
              <a:rPr lang="en-GB" i="1" dirty="0"/>
              <a:t>An open forum to rate &amp; review your </a:t>
            </a:r>
            <a:r>
              <a:rPr lang="en-GB" i="1" dirty="0" err="1"/>
              <a:t>fave</a:t>
            </a:r>
            <a:r>
              <a:rPr lang="en-GB" i="1" dirty="0"/>
              <a:t> beans</a:t>
            </a:r>
          </a:p>
          <a:p>
            <a:pPr lvl="2"/>
            <a:r>
              <a:rPr lang="en-GB" i="1" dirty="0"/>
              <a:t>Authentication</a:t>
            </a:r>
          </a:p>
          <a:p>
            <a:pPr lvl="2"/>
            <a:r>
              <a:rPr lang="en-GB" i="1" dirty="0"/>
              <a:t>Rules &amp; Roles</a:t>
            </a:r>
          </a:p>
          <a:p>
            <a:pPr lvl="2"/>
            <a:r>
              <a:rPr lang="en-GB" i="1" dirty="0"/>
              <a:t>Functions</a:t>
            </a:r>
          </a:p>
          <a:p>
            <a:pPr lvl="2"/>
            <a:r>
              <a:rPr lang="en-GB" i="1" dirty="0"/>
              <a:t>Services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9F21A-32C6-41A5-9C10-A40003366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Stitch – The </a:t>
            </a:r>
            <a:r>
              <a:rPr lang="en-GB" i="1" dirty="0"/>
              <a:t>not so </a:t>
            </a:r>
            <a:r>
              <a:rPr lang="en-GB" dirty="0"/>
              <a:t>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2B5B1-B21B-41D8-8028-1DCF20941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GB" dirty="0"/>
              <a:t>The JSON expressions used for rules are hard and can easily result in runtime exceptions</a:t>
            </a:r>
          </a:p>
          <a:p>
            <a:r>
              <a:rPr lang="en-GB" dirty="0"/>
              <a:t>Your app is hugely coupled to Stitch – it would be a rewrite to move provider if required</a:t>
            </a:r>
          </a:p>
          <a:p>
            <a:r>
              <a:rPr lang="en-GB" dirty="0"/>
              <a:t>It’s easy to get auth wrong</a:t>
            </a:r>
          </a:p>
          <a:p>
            <a:r>
              <a:rPr lang="en-GB" dirty="0"/>
              <a:t>There’s no local environment</a:t>
            </a:r>
          </a:p>
          <a:p>
            <a:r>
              <a:rPr lang="en-GB" dirty="0"/>
              <a:t>The documentation is quite light. It’s to the point but I want more tutorials and comprehensive docs</a:t>
            </a:r>
          </a:p>
        </p:txBody>
      </p:sp>
      <p:pic>
        <p:nvPicPr>
          <p:cNvPr id="8194" name="Picture 2" descr="lilo and stitch no GIF">
            <a:extLst>
              <a:ext uri="{FF2B5EF4-FFF2-40B4-BE49-F238E27FC236}">
                <a16:creationId xmlns:a16="http://schemas.microsoft.com/office/drawing/2014/main" id="{226CD59F-19CC-48F0-BD03-BF743910C5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552" y="6014719"/>
            <a:ext cx="1566970" cy="62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657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14DA-2B7B-4834-A6BA-6D8DCCBA2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658F7-4644-41FB-AF04-84DDF89B2E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Thanks for listening</a:t>
            </a:r>
          </a:p>
        </p:txBody>
      </p:sp>
      <p:pic>
        <p:nvPicPr>
          <p:cNvPr id="6146" name="Picture 2" descr="cute dog GIF">
            <a:extLst>
              <a:ext uri="{FF2B5EF4-FFF2-40B4-BE49-F238E27FC236}">
                <a16:creationId xmlns:a16="http://schemas.microsoft.com/office/drawing/2014/main" id="{90F15E79-0889-4C6A-835C-A84D046C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36" y="120785"/>
            <a:ext cx="238125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773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1C773-EDF3-4BA2-97C9-6CA848C75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 became a MongoDB Fan </a:t>
            </a:r>
            <a:r>
              <a:rPr lang="en-GB" dirty="0" err="1"/>
              <a:t>Boi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E263F-8EED-4107-9503-B5DC19858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Liberis</a:t>
            </a:r>
            <a:r>
              <a:rPr lang="en-GB" dirty="0"/>
              <a:t> – BC finance company</a:t>
            </a:r>
          </a:p>
          <a:p>
            <a:pPr lvl="1"/>
            <a:r>
              <a:rPr lang="en-GB" dirty="0"/>
              <a:t>Used across microservices for processing Business Cash Advance (BCA) applications</a:t>
            </a:r>
          </a:p>
          <a:p>
            <a:r>
              <a:rPr lang="en-GB" dirty="0"/>
              <a:t>Consultancy – for digital agency on behalf of Starbucks</a:t>
            </a:r>
          </a:p>
          <a:p>
            <a:pPr lvl="1"/>
            <a:r>
              <a:rPr lang="en-GB" dirty="0"/>
              <a:t>Seasonal stock planning web application</a:t>
            </a:r>
          </a:p>
          <a:p>
            <a:pPr lvl="1"/>
            <a:r>
              <a:rPr lang="en-GB" dirty="0"/>
              <a:t>New store onboarding web application</a:t>
            </a:r>
          </a:p>
          <a:p>
            <a:r>
              <a:rPr lang="en-GB" dirty="0"/>
              <a:t>My wedding – RSVP site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172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4593-BD72-4A29-9CB9-08030F56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Traditional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0052E-313B-4672-AE7C-D173B09D7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Flat, tabular data format</a:t>
            </a:r>
          </a:p>
          <a:p>
            <a:r>
              <a:rPr lang="en-GB" dirty="0"/>
              <a:t>Normalised to reduce data redundancy and improve data integrity</a:t>
            </a:r>
          </a:p>
          <a:p>
            <a:r>
              <a:rPr lang="en-GB" dirty="0"/>
              <a:t>Strict, structured schema</a:t>
            </a:r>
          </a:p>
          <a:p>
            <a:r>
              <a:rPr lang="en-GB" dirty="0"/>
              <a:t>Common practice to enforce constraints</a:t>
            </a:r>
          </a:p>
          <a:p>
            <a:pPr lvl="1"/>
            <a:r>
              <a:rPr lang="en-GB" dirty="0"/>
              <a:t>Foreign keys</a:t>
            </a:r>
          </a:p>
          <a:p>
            <a:pPr lvl="1"/>
            <a:r>
              <a:rPr lang="en-GB" dirty="0"/>
              <a:t>Defaults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EF497-3077-4BAF-9BF2-EAAEA1919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932" y="3752339"/>
            <a:ext cx="3677917" cy="274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8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80315-AA90-4D8B-8D5D-700A63F5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AD033-B2B9-4429-ADA8-A9162C1F5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Refers to non relational databases</a:t>
            </a:r>
          </a:p>
          <a:p>
            <a:r>
              <a:rPr lang="en-GB" dirty="0"/>
              <a:t>Umbrella term referring to key-value, graph and document databases (to name a few)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F56CA-80FF-487E-90CC-2FEAFC72C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14" y="3798393"/>
            <a:ext cx="3632026" cy="293776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FB99D1-1820-47B5-A8D5-51BAA7A12524}"/>
              </a:ext>
            </a:extLst>
          </p:cNvPr>
          <p:cNvCxnSpPr/>
          <p:nvPr/>
        </p:nvCxnSpPr>
        <p:spPr>
          <a:xfrm>
            <a:off x="4110605" y="5268286"/>
            <a:ext cx="1224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0D0B5CC-D7E2-402D-AE8D-02BF2656F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427" y="4292029"/>
            <a:ext cx="5506771" cy="19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60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2C73-1B59-4BDA-9B21-2C79036E4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Stitch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66F791-36B8-469A-BB15-5A06446B30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2" name="Picture 4" descr="hype train GIF">
            <a:extLst>
              <a:ext uri="{FF2B5EF4-FFF2-40B4-BE49-F238E27FC236}">
                <a16:creationId xmlns:a16="http://schemas.microsoft.com/office/drawing/2014/main" id="{CE74156D-3D6B-4B5B-9D6D-77648898E6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53" y="4572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136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D2EDD-2EE6-4621-9D17-F00FBC109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MongoDB - Primer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CCD04-AD3D-49BF-8235-D29C64A1E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Cross-platform document-oriented databases</a:t>
            </a:r>
          </a:p>
          <a:p>
            <a:r>
              <a:rPr lang="en-GB" dirty="0"/>
              <a:t>JSON-like docs, stored as BSON (Binary JSON)</a:t>
            </a:r>
          </a:p>
          <a:p>
            <a:r>
              <a:rPr lang="en-GB" dirty="0"/>
              <a:t>Flexible schema – document structure not enforced by default</a:t>
            </a:r>
          </a:p>
          <a:p>
            <a:r>
              <a:rPr lang="en-GB" dirty="0"/>
              <a:t>Databases, collections and documents</a:t>
            </a:r>
          </a:p>
          <a:p>
            <a:r>
              <a:rPr lang="en-GB" i="1" dirty="0"/>
              <a:t>Opinion</a:t>
            </a:r>
            <a:r>
              <a:rPr lang="en-GB" dirty="0"/>
              <a:t> – enables you to focus your efforts on application requirements rather than relational data models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99529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B7373-6821-4739-96AF-08B2E318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Atlas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5369F-6B41-4FC4-91A0-60D0AC46A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MongoDB’s DBaaS (Database as a Service)</a:t>
            </a:r>
          </a:p>
          <a:p>
            <a:pPr lvl="1"/>
            <a:r>
              <a:rPr lang="en-GB" dirty="0"/>
              <a:t>On-demand &amp; elastic</a:t>
            </a:r>
          </a:p>
          <a:p>
            <a:pPr lvl="1"/>
            <a:r>
              <a:rPr lang="en-GB" dirty="0"/>
              <a:t>Fully managed</a:t>
            </a:r>
          </a:p>
          <a:p>
            <a:pPr lvl="1"/>
            <a:r>
              <a:rPr lang="en-GB" dirty="0"/>
              <a:t>Replica sets out of the box (even on </a:t>
            </a:r>
            <a:r>
              <a:rPr lang="en-GB" i="1" dirty="0"/>
              <a:t>free</a:t>
            </a:r>
            <a:r>
              <a:rPr lang="en-GB" dirty="0"/>
              <a:t> tier)</a:t>
            </a:r>
          </a:p>
          <a:p>
            <a:pPr lvl="1"/>
            <a:r>
              <a:rPr lang="en-GB" dirty="0"/>
              <a:t>Can be hosted on AWS, Azure &amp; GCP</a:t>
            </a:r>
          </a:p>
          <a:p>
            <a:pPr lvl="1"/>
            <a:r>
              <a:rPr lang="en-GB" dirty="0"/>
              <a:t>Back bone of Stitch</a:t>
            </a:r>
          </a:p>
          <a:p>
            <a:r>
              <a:rPr lang="en-GB" dirty="0"/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1872302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64D96-99AE-459A-86AA-8A9C8EA4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Stitch -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8646C-1070-40D3-94DC-45F7195D2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BaaS – Backend as a Service</a:t>
            </a:r>
          </a:p>
          <a:p>
            <a:r>
              <a:rPr lang="en-GB" sz="2400" dirty="0"/>
              <a:t>Offers multiple features and service integrations to deliver business value faster</a:t>
            </a:r>
          </a:p>
          <a:p>
            <a:pPr lvl="1"/>
            <a:r>
              <a:rPr lang="en-GB" sz="2000" dirty="0"/>
              <a:t>Store and Query Data in MongoDB</a:t>
            </a:r>
          </a:p>
          <a:p>
            <a:pPr lvl="1"/>
            <a:r>
              <a:rPr lang="en-GB" sz="2000" dirty="0"/>
              <a:t>Authenticate and Manage Application Users</a:t>
            </a:r>
          </a:p>
          <a:p>
            <a:pPr lvl="1"/>
            <a:r>
              <a:rPr lang="en-GB" sz="2000" dirty="0"/>
              <a:t>Define Backend Logic with Serverless Functions</a:t>
            </a:r>
          </a:p>
          <a:p>
            <a:pPr lvl="1"/>
            <a:r>
              <a:rPr lang="en-GB" sz="2000" dirty="0"/>
              <a:t>Integrations</a:t>
            </a:r>
          </a:p>
          <a:p>
            <a:pPr lvl="2"/>
            <a:r>
              <a:rPr lang="en-GB" sz="1600" dirty="0"/>
              <a:t>Facebook</a:t>
            </a:r>
          </a:p>
          <a:p>
            <a:pPr lvl="2"/>
            <a:r>
              <a:rPr lang="en-GB" sz="1600" dirty="0"/>
              <a:t>GCP</a:t>
            </a:r>
          </a:p>
          <a:p>
            <a:pPr lvl="2"/>
            <a:r>
              <a:rPr lang="en-GB" sz="1600" dirty="0"/>
              <a:t>AWS</a:t>
            </a:r>
          </a:p>
          <a:p>
            <a:pPr lvl="2"/>
            <a:r>
              <a:rPr lang="en-GB" sz="1600" dirty="0"/>
              <a:t>GitHub</a:t>
            </a:r>
          </a:p>
          <a:p>
            <a:pPr lvl="2"/>
            <a:r>
              <a:rPr lang="en-GB" sz="1600" dirty="0"/>
              <a:t>Twilio</a:t>
            </a:r>
          </a:p>
          <a:p>
            <a:pPr lvl="1"/>
            <a:r>
              <a:rPr lang="en-GB" sz="2000" dirty="0"/>
              <a:t>Respond to Changes and Events with Triggers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0932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ev">
      <a:majorFont>
        <a:latin typeface="Ubuntu Mono"/>
        <a:ea typeface=""/>
        <a:cs typeface=""/>
      </a:majorFont>
      <a:minorFont>
        <a:latin typeface="Ubuntu Mon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1028</TotalTime>
  <Words>564</Words>
  <Application>Microsoft Office PowerPoint</Application>
  <PresentationFormat>Widescreen</PresentationFormat>
  <Paragraphs>111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Ubuntu Mono</vt:lpstr>
      <vt:lpstr>Office Theme</vt:lpstr>
      <vt:lpstr>Serverless MongoDB with Stitch</vt:lpstr>
      <vt:lpstr>Overview</vt:lpstr>
      <vt:lpstr>How I became a MongoDB Fan Boi</vt:lpstr>
      <vt:lpstr>Traditional SQL</vt:lpstr>
      <vt:lpstr>NoSQL</vt:lpstr>
      <vt:lpstr>Stitch</vt:lpstr>
      <vt:lpstr>MongoDB - Primer</vt:lpstr>
      <vt:lpstr>Atlas</vt:lpstr>
      <vt:lpstr>Stitch - Intro</vt:lpstr>
      <vt:lpstr>Stitch – Why do I need it?</vt:lpstr>
      <vt:lpstr>The Moving Parts</vt:lpstr>
      <vt:lpstr>RateMyBean Demo - Requirements</vt:lpstr>
      <vt:lpstr>RateMyBean - Demo</vt:lpstr>
      <vt:lpstr>RateMyBean - Auth</vt:lpstr>
      <vt:lpstr>RateMyBean – Adding a review</vt:lpstr>
      <vt:lpstr>RateMyBean – Getting reviews</vt:lpstr>
      <vt:lpstr>Our MVP</vt:lpstr>
      <vt:lpstr>Stitch &amp; Source Control</vt:lpstr>
      <vt:lpstr>Stitch – The good</vt:lpstr>
      <vt:lpstr>Stitch – The not so good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 Blundell</dc:creator>
  <cp:lastModifiedBy>Lee Blundell</cp:lastModifiedBy>
  <cp:revision>45</cp:revision>
  <dcterms:created xsi:type="dcterms:W3CDTF">2019-05-15T09:10:32Z</dcterms:created>
  <dcterms:modified xsi:type="dcterms:W3CDTF">2019-05-23T11:56:51Z</dcterms:modified>
</cp:coreProperties>
</file>